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3"/>
  </p:notesMasterIdLst>
  <p:handoutMasterIdLst>
    <p:handoutMasterId r:id="rId14"/>
  </p:handoutMasterIdLst>
  <p:sldIdLst>
    <p:sldId id="262" r:id="rId5"/>
    <p:sldId id="428" r:id="rId6"/>
    <p:sldId id="509" r:id="rId7"/>
    <p:sldId id="515" r:id="rId8"/>
    <p:sldId id="513" r:id="rId9"/>
    <p:sldId id="510" r:id="rId10"/>
    <p:sldId id="511" r:id="rId11"/>
    <p:sldId id="51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66507"/>
  </p:normalViewPr>
  <p:slideViewPr>
    <p:cSldViewPr snapToGrid="0">
      <p:cViewPr varScale="1">
        <p:scale>
          <a:sx n="69" d="100"/>
          <a:sy n="69" d="100"/>
        </p:scale>
        <p:origin x="2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7/29/22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5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8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rgbClr val="FFFF00"/>
                </a:solidFill>
                <a:effectLst/>
                <a:latin typeface="Roboto Bold"/>
                <a:ea typeface="+mn-ea"/>
                <a:cs typeface="+mn-cs"/>
              </a:rPr>
              <a:t>QQQ, XOP, SPY, IWM, DIA, EEM, EFA, XLF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0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9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5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7/29/22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7/29/22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301879"/>
            <a:ext cx="9901536" cy="2779776"/>
          </a:xfrm>
        </p:spPr>
        <p:txBody>
          <a:bodyPr>
            <a:normAutofit/>
          </a:bodyPr>
          <a:lstStyle/>
          <a:p>
            <a:r>
              <a:rPr lang="en-US" sz="4000" b="1" i="1" dirty="0"/>
              <a:t>Cabot Options Institute Earnings Trader</a:t>
            </a:r>
            <a:br>
              <a:rPr lang="en-US" sz="4000" b="1" i="1" dirty="0"/>
            </a:br>
            <a:r>
              <a:rPr lang="en-US" sz="4000" b="1" i="1" dirty="0"/>
              <a:t>Subscriber-Exclusive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Weekly Review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Closed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Open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Potential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5363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Weekly Review</a:t>
            </a:r>
          </a:p>
        </p:txBody>
      </p:sp>
    </p:spTree>
    <p:extLst>
      <p:ext uri="{BB962C8B-B14F-4D97-AF65-F5344CB8AC3E}">
        <p14:creationId xmlns:p14="http://schemas.microsoft.com/office/powerpoint/2010/main" val="107083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6014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Closed Positions</a:t>
            </a:r>
          </a:p>
        </p:txBody>
      </p:sp>
    </p:spTree>
    <p:extLst>
      <p:ext uri="{BB962C8B-B14F-4D97-AF65-F5344CB8AC3E}">
        <p14:creationId xmlns:p14="http://schemas.microsoft.com/office/powerpoint/2010/main" val="51932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376345" y="2413337"/>
            <a:ext cx="54393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 Positions</a:t>
            </a:r>
          </a:p>
        </p:txBody>
      </p:sp>
    </p:spTree>
    <p:extLst>
      <p:ext uri="{BB962C8B-B14F-4D97-AF65-F5344CB8AC3E}">
        <p14:creationId xmlns:p14="http://schemas.microsoft.com/office/powerpoint/2010/main" val="308200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143910" y="2413337"/>
            <a:ext cx="59041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Potential Trades</a:t>
            </a:r>
          </a:p>
        </p:txBody>
      </p:sp>
    </p:spTree>
    <p:extLst>
      <p:ext uri="{BB962C8B-B14F-4D97-AF65-F5344CB8AC3E}">
        <p14:creationId xmlns:p14="http://schemas.microsoft.com/office/powerpoint/2010/main" val="382937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2309546" y="2413337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51852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052812" y="2413337"/>
            <a:ext cx="40863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5185310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3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4331</TotalTime>
  <Words>71</Words>
  <Application>Microsoft Macintosh PowerPoint</Application>
  <PresentationFormat>Widescreen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Myriad Pro</vt:lpstr>
      <vt:lpstr>Roboto</vt:lpstr>
      <vt:lpstr>Roboto Bold</vt:lpstr>
      <vt:lpstr>Roboto Regular</vt:lpstr>
      <vt:lpstr>2_Office Theme</vt:lpstr>
      <vt:lpstr>Cabot Options Institute Earnings Trader Subscriber-Exclusive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Cowper</cp:lastModifiedBy>
  <cp:revision>35</cp:revision>
  <dcterms:created xsi:type="dcterms:W3CDTF">2022-05-20T14:20:00Z</dcterms:created>
  <dcterms:modified xsi:type="dcterms:W3CDTF">2022-07-29T12:56:24Z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