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62" r:id="rId5"/>
    <p:sldId id="428" r:id="rId6"/>
    <p:sldId id="509" r:id="rId7"/>
    <p:sldId id="515" r:id="rId8"/>
    <p:sldId id="513" r:id="rId9"/>
    <p:sldId id="510" r:id="rId10"/>
    <p:sldId id="511" r:id="rId11"/>
    <p:sldId id="5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6" autoAdjust="0"/>
    <p:restoredTop sz="66557"/>
  </p:normalViewPr>
  <p:slideViewPr>
    <p:cSldViewPr snapToGrid="0">
      <p:cViewPr varScale="1">
        <p:scale>
          <a:sx n="104" d="100"/>
          <a:sy n="104" d="100"/>
        </p:scale>
        <p:origin x="3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8/4/22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rgbClr val="FFFF00"/>
                </a:solidFill>
                <a:effectLst/>
                <a:latin typeface="Roboto Bold"/>
                <a:ea typeface="+mn-ea"/>
                <a:cs typeface="+mn-cs"/>
              </a:rPr>
              <a:t>QQQ, XOP, SPY, IWM, DIA, EEM, EFA, XLF</a:t>
            </a:r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8/4/22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01879"/>
            <a:ext cx="9901536" cy="2779776"/>
          </a:xfrm>
        </p:spPr>
        <p:txBody>
          <a:bodyPr>
            <a:normAutofit/>
          </a:bodyPr>
          <a:lstStyle/>
          <a:p>
            <a:r>
              <a:rPr lang="en-US" sz="4000" b="1" i="1" dirty="0"/>
              <a:t>Cabot Options Institute Earnings Trader</a:t>
            </a:r>
            <a:br>
              <a:rPr lang="en-US" sz="4000" b="1" i="1" dirty="0"/>
            </a:br>
            <a:r>
              <a:rPr lang="en-US" sz="40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Weekly Review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363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Weekly Review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5193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4331</TotalTime>
  <Words>71</Words>
  <Application>Microsoft Macintosh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Earnings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Andrew Crowder</cp:lastModifiedBy>
  <cp:revision>35</cp:revision>
  <dcterms:created xsi:type="dcterms:W3CDTF">2022-05-20T14:20:00Z</dcterms:created>
  <dcterms:modified xsi:type="dcterms:W3CDTF">2022-08-05T02:03:35Z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